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6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3048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3048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118836" y="4986566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1320800" y="3413760"/>
            <a:ext cx="7823200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-1" fmla="*/ 7823200 w 7823200"/>
              <a:gd name="connsiteY0-2" fmla="*/ 4927600 h 4937760"/>
              <a:gd name="connsiteX1-3" fmla="*/ 7823200 w 7823200"/>
              <a:gd name="connsiteY1-4" fmla="*/ 3454400 h 4937760"/>
              <a:gd name="connsiteX2-5" fmla="*/ 6167120 w 7823200"/>
              <a:gd name="connsiteY2-6" fmla="*/ 0 h 4937760"/>
              <a:gd name="connsiteX3-7" fmla="*/ 0 w 7823200"/>
              <a:gd name="connsiteY3-8" fmla="*/ 4937760 h 4937760"/>
              <a:gd name="connsiteX4-9" fmla="*/ 7823200 w 7823200"/>
              <a:gd name="connsiteY4-10" fmla="*/ 4927600 h 4937760"/>
              <a:gd name="connsiteX0-11" fmla="*/ 7823200 w 7823200"/>
              <a:gd name="connsiteY0-12" fmla="*/ 4927600 h 4937760"/>
              <a:gd name="connsiteX1-13" fmla="*/ 7823200 w 7823200"/>
              <a:gd name="connsiteY1-14" fmla="*/ 3454400 h 4937760"/>
              <a:gd name="connsiteX2-15" fmla="*/ 6167120 w 7823200"/>
              <a:gd name="connsiteY2-16" fmla="*/ 0 h 4937760"/>
              <a:gd name="connsiteX3-17" fmla="*/ 0 w 7823200"/>
              <a:gd name="connsiteY3-18" fmla="*/ 4937760 h 4937760"/>
              <a:gd name="connsiteX4-19" fmla="*/ 7823200 w 7823200"/>
              <a:gd name="connsiteY4-20" fmla="*/ 4927600 h 4937760"/>
              <a:gd name="connsiteX0-21" fmla="*/ 7823200 w 7823200"/>
              <a:gd name="connsiteY0-22" fmla="*/ 4104640 h 4114800"/>
              <a:gd name="connsiteX1-23" fmla="*/ 7823200 w 7823200"/>
              <a:gd name="connsiteY1-24" fmla="*/ 2631440 h 4114800"/>
              <a:gd name="connsiteX2-25" fmla="*/ 5963920 w 7823200"/>
              <a:gd name="connsiteY2-26" fmla="*/ 0 h 4114800"/>
              <a:gd name="connsiteX3-27" fmla="*/ 0 w 7823200"/>
              <a:gd name="connsiteY3-28" fmla="*/ 4114800 h 4114800"/>
              <a:gd name="connsiteX4-29" fmla="*/ 7823200 w 7823200"/>
              <a:gd name="connsiteY4-30" fmla="*/ 4104640 h 4114800"/>
              <a:gd name="connsiteX0-31" fmla="*/ 7823200 w 7823200"/>
              <a:gd name="connsiteY0-32" fmla="*/ 4117722 h 4127882"/>
              <a:gd name="connsiteX1-33" fmla="*/ 7823200 w 7823200"/>
              <a:gd name="connsiteY1-34" fmla="*/ 2644522 h 4127882"/>
              <a:gd name="connsiteX2-35" fmla="*/ 5963920 w 7823200"/>
              <a:gd name="connsiteY2-36" fmla="*/ 13082 h 4127882"/>
              <a:gd name="connsiteX3-37" fmla="*/ 0 w 7823200"/>
              <a:gd name="connsiteY3-38" fmla="*/ 4127882 h 4127882"/>
              <a:gd name="connsiteX4-39" fmla="*/ 7823200 w 7823200"/>
              <a:gd name="connsiteY4-40" fmla="*/ 4117722 h 4127882"/>
              <a:gd name="connsiteX0-41" fmla="*/ 7823200 w 7823200"/>
              <a:gd name="connsiteY0-42" fmla="*/ 4117722 h 4127882"/>
              <a:gd name="connsiteX1-43" fmla="*/ 7823200 w 7823200"/>
              <a:gd name="connsiteY1-44" fmla="*/ 2644522 h 4127882"/>
              <a:gd name="connsiteX2-45" fmla="*/ 5963920 w 7823200"/>
              <a:gd name="connsiteY2-46" fmla="*/ 13082 h 4127882"/>
              <a:gd name="connsiteX3-47" fmla="*/ 0 w 7823200"/>
              <a:gd name="connsiteY3-48" fmla="*/ 4127882 h 4127882"/>
              <a:gd name="connsiteX4-49" fmla="*/ 7823200 w 7823200"/>
              <a:gd name="connsiteY4-50" fmla="*/ 4117722 h 4127882"/>
              <a:gd name="connsiteX0-51" fmla="*/ 7823200 w 7823200"/>
              <a:gd name="connsiteY0-52" fmla="*/ 4130695 h 4140855"/>
              <a:gd name="connsiteX1-53" fmla="*/ 7823200 w 7823200"/>
              <a:gd name="connsiteY1-54" fmla="*/ 2657495 h 4140855"/>
              <a:gd name="connsiteX2-55" fmla="*/ 5963920 w 7823200"/>
              <a:gd name="connsiteY2-56" fmla="*/ 26055 h 4140855"/>
              <a:gd name="connsiteX3-57" fmla="*/ 0 w 7823200"/>
              <a:gd name="connsiteY3-58" fmla="*/ 4140855 h 4140855"/>
              <a:gd name="connsiteX4-59" fmla="*/ 7823200 w 7823200"/>
              <a:gd name="connsiteY4-60" fmla="*/ 4130695 h 4140855"/>
              <a:gd name="connsiteX0-61" fmla="*/ 7823200 w 7823200"/>
              <a:gd name="connsiteY0-62" fmla="*/ 4130695 h 4140855"/>
              <a:gd name="connsiteX1-63" fmla="*/ 7823200 w 7823200"/>
              <a:gd name="connsiteY1-64" fmla="*/ 2657495 h 4140855"/>
              <a:gd name="connsiteX2-65" fmla="*/ 5963920 w 7823200"/>
              <a:gd name="connsiteY2-66" fmla="*/ 26055 h 4140855"/>
              <a:gd name="connsiteX3-67" fmla="*/ 0 w 7823200"/>
              <a:gd name="connsiteY3-68" fmla="*/ 4140855 h 4140855"/>
              <a:gd name="connsiteX4-69" fmla="*/ 7823200 w 7823200"/>
              <a:gd name="connsiteY4-70" fmla="*/ 4130695 h 4140855"/>
              <a:gd name="connsiteX0-71" fmla="*/ 7823200 w 7823200"/>
              <a:gd name="connsiteY0-72" fmla="*/ 3617799 h 3627959"/>
              <a:gd name="connsiteX1-73" fmla="*/ 7823200 w 7823200"/>
              <a:gd name="connsiteY1-74" fmla="*/ 2144599 h 3627959"/>
              <a:gd name="connsiteX2-75" fmla="*/ 5770880 w 7823200"/>
              <a:gd name="connsiteY2-76" fmla="*/ 31319 h 3627959"/>
              <a:gd name="connsiteX3-77" fmla="*/ 0 w 7823200"/>
              <a:gd name="connsiteY3-78" fmla="*/ 3627959 h 3627959"/>
              <a:gd name="connsiteX4-79" fmla="*/ 7823200 w 7823200"/>
              <a:gd name="connsiteY4-80" fmla="*/ 3617799 h 3627959"/>
              <a:gd name="connsiteX0-81" fmla="*/ 7823200 w 7823200"/>
              <a:gd name="connsiteY0-82" fmla="*/ 4009850 h 4020010"/>
              <a:gd name="connsiteX1-83" fmla="*/ 7823200 w 7823200"/>
              <a:gd name="connsiteY1-84" fmla="*/ 2536650 h 4020010"/>
              <a:gd name="connsiteX2-85" fmla="*/ 5821680 w 7823200"/>
              <a:gd name="connsiteY2-86" fmla="*/ 27130 h 4020010"/>
              <a:gd name="connsiteX3-87" fmla="*/ 0 w 7823200"/>
              <a:gd name="connsiteY3-88" fmla="*/ 4020010 h 4020010"/>
              <a:gd name="connsiteX4-89" fmla="*/ 7823200 w 7823200"/>
              <a:gd name="connsiteY4-90" fmla="*/ 4009850 h 4020010"/>
              <a:gd name="connsiteX0-91" fmla="*/ 7823200 w 7823200"/>
              <a:gd name="connsiteY0-92" fmla="*/ 3467369 h 3477529"/>
              <a:gd name="connsiteX1-93" fmla="*/ 7823200 w 7823200"/>
              <a:gd name="connsiteY1-94" fmla="*/ 1994169 h 3477529"/>
              <a:gd name="connsiteX2-95" fmla="*/ 5872480 w 7823200"/>
              <a:gd name="connsiteY2-96" fmla="*/ 33289 h 3477529"/>
              <a:gd name="connsiteX3-97" fmla="*/ 0 w 7823200"/>
              <a:gd name="connsiteY3-98" fmla="*/ 3477529 h 3477529"/>
              <a:gd name="connsiteX4-99" fmla="*/ 7823200 w 7823200"/>
              <a:gd name="connsiteY4-100" fmla="*/ 3467369 h 3477529"/>
              <a:gd name="connsiteX0-101" fmla="*/ 7823200 w 7823200"/>
              <a:gd name="connsiteY0-102" fmla="*/ 3434080 h 3444240"/>
              <a:gd name="connsiteX1-103" fmla="*/ 7823200 w 7823200"/>
              <a:gd name="connsiteY1-104" fmla="*/ 1960880 h 3444240"/>
              <a:gd name="connsiteX2-105" fmla="*/ 5872480 w 7823200"/>
              <a:gd name="connsiteY2-106" fmla="*/ 0 h 3444240"/>
              <a:gd name="connsiteX3-107" fmla="*/ 0 w 7823200"/>
              <a:gd name="connsiteY3-108" fmla="*/ 3444240 h 3444240"/>
              <a:gd name="connsiteX4-109" fmla="*/ 7823200 w 7823200"/>
              <a:gd name="connsiteY4-110" fmla="*/ 3434080 h 3444240"/>
              <a:gd name="connsiteX0-111" fmla="*/ 7823200 w 7823200"/>
              <a:gd name="connsiteY0-112" fmla="*/ 3434080 h 3444240"/>
              <a:gd name="connsiteX1-113" fmla="*/ 7823200 w 7823200"/>
              <a:gd name="connsiteY1-114" fmla="*/ 1960880 h 3444240"/>
              <a:gd name="connsiteX2-115" fmla="*/ 5872480 w 7823200"/>
              <a:gd name="connsiteY2-116" fmla="*/ 0 h 3444240"/>
              <a:gd name="connsiteX3-117" fmla="*/ 0 w 7823200"/>
              <a:gd name="connsiteY3-118" fmla="*/ 3444240 h 3444240"/>
              <a:gd name="connsiteX4-119" fmla="*/ 7823200 w 7823200"/>
              <a:gd name="connsiteY4-120" fmla="*/ 3434080 h 3444240"/>
              <a:gd name="connsiteX0-121" fmla="*/ 7823200 w 7823200"/>
              <a:gd name="connsiteY0-122" fmla="*/ 3434080 h 3444240"/>
              <a:gd name="connsiteX1-123" fmla="*/ 7823200 w 7823200"/>
              <a:gd name="connsiteY1-124" fmla="*/ 1960880 h 3444240"/>
              <a:gd name="connsiteX2-125" fmla="*/ 5872480 w 7823200"/>
              <a:gd name="connsiteY2-126" fmla="*/ 0 h 3444240"/>
              <a:gd name="connsiteX3-127" fmla="*/ 0 w 7823200"/>
              <a:gd name="connsiteY3-128" fmla="*/ 3444240 h 3444240"/>
              <a:gd name="connsiteX4-129" fmla="*/ 7823200 w 7823200"/>
              <a:gd name="connsiteY4-130" fmla="*/ 3434080 h 3444240"/>
              <a:gd name="connsiteX0-131" fmla="*/ 7823200 w 7823200"/>
              <a:gd name="connsiteY0-132" fmla="*/ 3434080 h 3444240"/>
              <a:gd name="connsiteX1-133" fmla="*/ 7823200 w 7823200"/>
              <a:gd name="connsiteY1-134" fmla="*/ 1960880 h 3444240"/>
              <a:gd name="connsiteX2-135" fmla="*/ 5872480 w 7823200"/>
              <a:gd name="connsiteY2-136" fmla="*/ 0 h 3444240"/>
              <a:gd name="connsiteX3-137" fmla="*/ 0 w 7823200"/>
              <a:gd name="connsiteY3-138" fmla="*/ 3444240 h 3444240"/>
              <a:gd name="connsiteX4-139" fmla="*/ 7823200 w 7823200"/>
              <a:gd name="connsiteY4-140" fmla="*/ 3434080 h 3444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1"/>
            <a:ext cx="9144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-1" fmla="*/ 0 w 7685475"/>
              <a:gd name="connsiteY0-2" fmla="*/ 396443 h 396443"/>
              <a:gd name="connsiteX1-3" fmla="*/ 9595 w 7685475"/>
              <a:gd name="connsiteY1-4" fmla="*/ 177800 h 396443"/>
              <a:gd name="connsiteX2-5" fmla="*/ 7685475 w 7685475"/>
              <a:gd name="connsiteY2-6" fmla="*/ 0 h 396443"/>
              <a:gd name="connsiteX3-7" fmla="*/ 7685475 w 7685475"/>
              <a:gd name="connsiteY3-8" fmla="*/ 396240 h 396443"/>
              <a:gd name="connsiteX4-9" fmla="*/ 0 w 7685475"/>
              <a:gd name="connsiteY4-10" fmla="*/ 396443 h 396443"/>
              <a:gd name="connsiteX0-11" fmla="*/ 0 w 7675880"/>
              <a:gd name="connsiteY0-12" fmla="*/ 404368 h 404368"/>
              <a:gd name="connsiteX1-13" fmla="*/ 0 w 7675880"/>
              <a:gd name="connsiteY1-14" fmla="*/ 177800 h 404368"/>
              <a:gd name="connsiteX2-15" fmla="*/ 7675880 w 7675880"/>
              <a:gd name="connsiteY2-16" fmla="*/ 0 h 404368"/>
              <a:gd name="connsiteX3-17" fmla="*/ 7675880 w 7675880"/>
              <a:gd name="connsiteY3-18" fmla="*/ 396240 h 404368"/>
              <a:gd name="connsiteX4-19" fmla="*/ 0 w 7675880"/>
              <a:gd name="connsiteY4-20" fmla="*/ 404368 h 404368"/>
              <a:gd name="connsiteX0-21" fmla="*/ 0 w 7675880"/>
              <a:gd name="connsiteY0-22" fmla="*/ 380594 h 380594"/>
              <a:gd name="connsiteX1-23" fmla="*/ 0 w 7675880"/>
              <a:gd name="connsiteY1-24" fmla="*/ 154026 h 380594"/>
              <a:gd name="connsiteX2-25" fmla="*/ 7672682 w 7675880"/>
              <a:gd name="connsiteY2-26" fmla="*/ 0 h 380594"/>
              <a:gd name="connsiteX3-27" fmla="*/ 7675880 w 7675880"/>
              <a:gd name="connsiteY3-28" fmla="*/ 372466 h 380594"/>
              <a:gd name="connsiteX4-29" fmla="*/ 0 w 7675880"/>
              <a:gd name="connsiteY4-30" fmla="*/ 380594 h 380594"/>
              <a:gd name="connsiteX0-31" fmla="*/ 0 w 7675880"/>
              <a:gd name="connsiteY0-32" fmla="*/ 380594 h 380594"/>
              <a:gd name="connsiteX1-33" fmla="*/ 0 w 7675880"/>
              <a:gd name="connsiteY1-34" fmla="*/ 83584 h 380594"/>
              <a:gd name="connsiteX2-35" fmla="*/ 7672682 w 7675880"/>
              <a:gd name="connsiteY2-36" fmla="*/ 0 h 380594"/>
              <a:gd name="connsiteX3-37" fmla="*/ 7675880 w 7675880"/>
              <a:gd name="connsiteY3-38" fmla="*/ 372466 h 380594"/>
              <a:gd name="connsiteX4-39" fmla="*/ 0 w 7675880"/>
              <a:gd name="connsiteY4-40" fmla="*/ 380594 h 3805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33451"/>
            <a:ext cx="73152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65612"/>
            <a:ext cx="41148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THÔNG TIN PHỤ:</a:t>
            </a:r>
          </a:p>
          <a:p>
            <a:r>
              <a:rPr lang="en-US" dirty="0" smtClean="0"/>
              <a:t>TÁC GIẢ</a:t>
            </a:r>
          </a:p>
          <a:p>
            <a:r>
              <a:rPr lang="en-US" dirty="0" smtClean="0"/>
              <a:t>PHÒNG BAN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" y="741680"/>
            <a:ext cx="2667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152400" y="137517"/>
            <a:ext cx="347927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326363" y="137517"/>
            <a:ext cx="347927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8503920" y="4683760"/>
            <a:ext cx="64008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12935"/>
          <a:stretch>
            <a:fillRect/>
          </a:stretch>
        </p:blipFill>
        <p:spPr bwMode="auto">
          <a:xfrm>
            <a:off x="587190" y="91439"/>
            <a:ext cx="1842770" cy="6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>
            <a:fillRect/>
          </a:stretch>
        </p:blipFill>
        <p:spPr bwMode="auto">
          <a:xfrm>
            <a:off x="3690939" y="3977432"/>
            <a:ext cx="5453061" cy="23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2627313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828800"/>
            <a:ext cx="2627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>
            <a:fillRect/>
          </a:stretch>
        </p:blipFill>
        <p:spPr bwMode="auto">
          <a:xfrm>
            <a:off x="2855143" y="4007649"/>
            <a:ext cx="6288857" cy="26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304800" y="3276600"/>
            <a:ext cx="29717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383385"/>
            <a:ext cx="56388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Thank you for </a:t>
            </a:r>
            <a:br>
              <a:rPr lang="en-US" dirty="0" smtClean="0"/>
            </a:br>
            <a:r>
              <a:rPr lang="en-US" dirty="0" smtClean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33402" y="0"/>
            <a:ext cx="29717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221876" y="2904562"/>
            <a:ext cx="2478499" cy="5146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100859" y="3733799"/>
            <a:ext cx="20192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 userDrawn="1"/>
        </p:nvSpPr>
        <p:spPr>
          <a:xfrm>
            <a:off x="1780678" y="159523"/>
            <a:ext cx="983477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53" y="3300785"/>
            <a:ext cx="679055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ĐHQG\Logo Con\1 Logo Bach Kho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7" y="481385"/>
            <a:ext cx="552846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57" y="1090985"/>
            <a:ext cx="564847" cy="4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22" y="1633350"/>
            <a:ext cx="54791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05" y="2081585"/>
            <a:ext cx="581150" cy="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05" y="2767385"/>
            <a:ext cx="581150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>
            <a:fillRect/>
          </a:stretch>
        </p:blipFill>
        <p:spPr bwMode="auto">
          <a:xfrm>
            <a:off x="168454" y="3986585"/>
            <a:ext cx="562453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0" y="4614115"/>
            <a:ext cx="584981" cy="5849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>
            <a:fillRect/>
          </a:stretch>
        </p:blipFill>
        <p:spPr>
          <a:xfrm>
            <a:off x="162199" y="5281985"/>
            <a:ext cx="574963" cy="58541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08592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 smtClean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73" y="267358"/>
            <a:ext cx="1646480" cy="7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150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3638"/>
            <a:ext cx="76962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990600" y="1905000"/>
            <a:ext cx="4571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78840" y="2057400"/>
            <a:ext cx="6913880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 smtClean="0"/>
              <a:t> vnuhcm.edu.vn | </a:t>
            </a:r>
            <a:fld id="{122367A0-9781-4C4D-A325-2782153B9503}" type="datetime1">
              <a:rPr lang="vi-VN" dirty="0" smtClean="0"/>
              <a:t>05/11/2019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245" y="1581150"/>
            <a:ext cx="367289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245" y="2220912"/>
            <a:ext cx="3672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1142" y="1581150"/>
            <a:ext cx="367434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1142" y="2220912"/>
            <a:ext cx="36743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057397" y="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9"/>
          <p:cNvSpPr/>
          <p:nvPr userDrawn="1"/>
        </p:nvSpPr>
        <p:spPr>
          <a:xfrm>
            <a:off x="1676400" y="297180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thuyết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8" y="1905000"/>
            <a:ext cx="79248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 smtClean="0"/>
              <a:t> vnuhcm.edu.vn | </a:t>
            </a:r>
            <a:fld id="{9D1D4BF8-3CFA-4C33-B2BD-010876E56387}" type="datetime1">
              <a:rPr lang="vi-VN" dirty="0" smtClean="0"/>
              <a:t>05/11/2019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707317" y="707315"/>
            <a:ext cx="2176632" cy="762002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0" y="2245211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Triangle 27"/>
          <p:cNvSpPr/>
          <p:nvPr/>
        </p:nvSpPr>
        <p:spPr>
          <a:xfrm rot="16200000">
            <a:off x="-244285" y="1874966"/>
            <a:ext cx="1102655" cy="614083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5260" y="76200"/>
            <a:ext cx="1230112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0" y="3733800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 smtClean="0"/>
              <a:t>| </a:t>
            </a:r>
            <a:fld id="{0CFEC368-1D7A-4F81-ABF6-AE0E36BAF64C}" type="slidenum">
              <a:rPr lang="en-US" dirty="0" smtClean="0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33"/>
          <p:cNvSpPr/>
          <p:nvPr/>
        </p:nvSpPr>
        <p:spPr>
          <a:xfrm>
            <a:off x="0" y="5064612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6" b="9505"/>
          <a:stretch>
            <a:fillRect/>
          </a:stretch>
        </p:blipFill>
        <p:spPr bwMode="auto">
          <a:xfrm>
            <a:off x="239279" y="120649"/>
            <a:ext cx="1084144" cy="3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 THU</a:t>
            </a:r>
            <a:br>
              <a:rPr lang="pt-B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 VỤ THƯỜNG XUYÊN</a:t>
            </a:r>
            <a:br>
              <a:rPr lang="pt-B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CHỨC NĂNG NĂM </a:t>
            </a:r>
            <a:r>
              <a:rPr lang="pt-BR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2019: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2032"/>
              </p:ext>
            </p:extLst>
          </p:nvPr>
        </p:nvGraphicFramePr>
        <p:xfrm>
          <a:off x="1600200" y="2819400"/>
          <a:ext cx="6324600" cy="26333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75602"/>
                <a:gridCol w="2248998"/>
              </a:tblGrid>
              <a:tr h="4082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Nội</a:t>
                      </a:r>
                      <a:r>
                        <a:rPr lang="en-US" baseline="0" dirty="0" smtClean="0"/>
                        <a:t> dung chi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Số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quyết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toán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 </a:t>
                      </a:r>
                      <a:r>
                        <a:rPr lang="en-US" dirty="0" err="1" smtClean="0"/>
                        <a:t>tiền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lương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tiền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công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khoản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đóng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góp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lương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Nguyên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liệu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năng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lượng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Sửa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chữa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duy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dưỡng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 </a:t>
                      </a:r>
                      <a:r>
                        <a:rPr lang="en-US" dirty="0" err="1" smtClean="0"/>
                        <a:t>khác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Tổng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cộng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68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042586"/>
              </p:ext>
            </p:extLst>
          </p:nvPr>
        </p:nvGraphicFramePr>
        <p:xfrm>
          <a:off x="1447800" y="2590800"/>
          <a:ext cx="7010400" cy="28464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0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9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 smtClean="0"/>
                        <a:t>Sản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phẩm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/>
                        <a:t>đăng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ký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Kết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quả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3995">
                <a:tc>
                  <a:txBody>
                    <a:bodyPr/>
                    <a:lstStyle/>
                    <a:p>
                      <a:pPr marL="457200" indent="-3429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457200" indent="-3429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5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468325"/>
              </p:ext>
            </p:extLst>
          </p:nvPr>
        </p:nvGraphicFramePr>
        <p:xfrm>
          <a:off x="1447800" y="2590800"/>
          <a:ext cx="7010400" cy="28464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0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9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9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 </a:t>
                      </a:r>
                      <a:r>
                        <a:rPr lang="en-US" sz="2000" dirty="0" err="1" smtClean="0"/>
                        <a:t>Sản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phẩm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/>
                        <a:t>đăng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ký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/>
                        <a:t>Kết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quả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3995">
                <a:tc>
                  <a:txBody>
                    <a:bodyPr/>
                    <a:lstStyle/>
                    <a:p>
                      <a:pPr marL="457200" indent="-3429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457200" indent="-3429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67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NVTX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marL="203200" indent="0">
              <a:buNone/>
            </a:pP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Mục</a:t>
            </a: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tiêu</a:t>
            </a: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03200" indent="0">
              <a:buNone/>
            </a:pP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  <a:p>
            <a:pPr marL="203200" indent="0">
              <a:buNone/>
            </a:pP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Nội</a:t>
            </a: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 dung</a:t>
            </a:r>
          </a:p>
          <a:p>
            <a:pPr marL="203200" indent="0">
              <a:buNone/>
            </a:pP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  <a:p>
            <a:pPr marL="203200" indent="0">
              <a:buNone/>
            </a:pP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Kết</a:t>
            </a:r>
            <a:r>
              <a:rPr lang="en-US" sz="15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dirty="0" err="1">
                <a:latin typeface="Arial" charset="0"/>
                <a:ea typeface="Arial" charset="0"/>
                <a:cs typeface="Arial" charset="0"/>
              </a:rPr>
              <a:t>quả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  <a:p>
            <a:pPr marL="635000" lvl="1" indent="0">
              <a:buNone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203200" indent="0">
              <a:buNone/>
            </a:pPr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Kinh</a:t>
            </a:r>
            <a:r>
              <a:rPr lang="en-US" sz="15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500" b="1" dirty="0" err="1" smtClean="0">
                <a:latin typeface="Arial" charset="0"/>
                <a:ea typeface="Arial" charset="0"/>
                <a:cs typeface="Arial" charset="0"/>
              </a:rPr>
              <a:t>phí</a:t>
            </a:r>
            <a:endParaRPr lang="en-US" sz="1500" b="1" dirty="0">
              <a:latin typeface="Arial" charset="0"/>
              <a:ea typeface="Arial" charset="0"/>
              <a:cs typeface="Arial" charset="0"/>
            </a:endParaRPr>
          </a:p>
          <a:p>
            <a:pPr marL="635000" lvl="1" indent="0">
              <a:buNone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smtClean="0"/>
              <a:t> vnuhcm.edu.vn | </a:t>
            </a:r>
            <a:fld id="{9D1D4BF8-3CFA-4C33-B2BD-010876E56387}" type="datetime1">
              <a:rPr lang="vi-VN" smtClean="0"/>
              <a:t>05/11/2019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 smtClean="0"/>
              <a:t>| </a:t>
            </a:r>
            <a:fld id="{0CFEC368-1D7A-4F81-ABF6-AE0E36BAF6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3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179060" y="6477000"/>
            <a:ext cx="3964940" cy="274320"/>
          </a:xfrm>
        </p:spPr>
        <p:txBody>
          <a:bodyPr/>
          <a:lstStyle/>
          <a:p>
            <a:r>
              <a:rPr lang="vi-VN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200" cy="274320"/>
          </a:xfrm>
        </p:spPr>
        <p:txBody>
          <a:bodyPr/>
          <a:lstStyle/>
          <a:p>
            <a:pPr algn="l"/>
            <a:r>
              <a:rPr lang="vi-VN" smtClean="0"/>
              <a:t>|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3 - E - B&amp;W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170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PA3 - E - B&amp;W</vt:lpstr>
      <vt:lpstr>NGHIỆM THU NHIỆM VỤ THƯỜNG XUYÊN THEO CHỨC NĂNG NĂM 2019</vt:lpstr>
      <vt:lpstr>[tên đơn vị]</vt:lpstr>
      <vt:lpstr>[tên đơn vị]</vt:lpstr>
      <vt:lpstr>[tên đơn vị]</vt:lpstr>
      <vt:lpstr>[tên đơn vị]</vt:lpstr>
      <vt:lpstr>[tên đơn vị]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Phuong</dc:creator>
  <cp:lastModifiedBy>Windows User</cp:lastModifiedBy>
  <cp:revision>23</cp:revision>
  <dcterms:created xsi:type="dcterms:W3CDTF">2019-06-30T21:01:00Z</dcterms:created>
  <dcterms:modified xsi:type="dcterms:W3CDTF">2019-11-05T02:14:43Z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1033-11.2.0.8668</vt:lpwstr>
  </property>
</Properties>
</file>